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5a9ecaa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5a9ecaa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a9ecaa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a9ecaa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5a9ecaa3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5a9ecaa3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5a9ecaa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5a9ecaa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a9ecaa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a9ecaa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5a9ecaa3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5a9ecaa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a9ecaa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a9ecaa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5a9ecaa3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5a9ecaa3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5a9ecaa3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5a9ecaa3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5a9ecaa3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5a9ecaa3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6c000d7b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6c000d7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5a9ecaa3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5a9ecaa3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a9ecaa3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5a9ecaa3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a9ecaa3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a9ecaa3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5a9ecaa3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5a9ecaa3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5a9ecaa3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5a9ecaa3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a9ecaa3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a9ecaa3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5a9ecaa3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5a9ecaa3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5a9ecaa3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5a9ecaa3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a9ecaa3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a9ecaa3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5a9ecaa3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5a9ecaa3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6c000d7b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6c000d7b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5a9ecaa3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5a9ecaa3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5a9ecaa3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5a9ecaa3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5a9ecaa3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5a9ecaa3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5a9ecaa3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5a9ecaa3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5a9ecaa3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5a9ecaa3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a9ecaa3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5a9ecaa3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a9ecaa3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5a9ecaa3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5a9ecaa3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5a9ecaa3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a9ecaa3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a9ecaa3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5a9ecaa3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5a9ecaa3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6c000d7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6c000d7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5a9ecaa3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5a9ecaa3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5a9ecaa3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5a9ecaa3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a9ecaa3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a9ecaa3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5a9ecaa3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5a9ecaa3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5a9ecaa3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5a9ecaa3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5a9ecaa3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5a9ecaa3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5a9ecaa3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5a9ecaa3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5a9ecaa3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5a9ecaa3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a9ecaa3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5a9ecaa3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5a9ecaa3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5a9ecaa3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6c000d7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6c000d7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5a9ecaa3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5a9ecaa3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5a9ecaa3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5a9ecaa3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5a9ecaa3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5a9ecaa3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5a9ecaa3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5a9ecaa3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5a9ecaa3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5a9ecaa3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5a9ecaa3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5a9ecaa3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5a9ecaa3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5a9ecaa3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5a9ecaa3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5a9ecaa3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5a9ecaa3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5a9ecaa3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5c99e08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5c99e08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6c000d7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6c000d7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6c000d7b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6c000d7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6c000d7b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6c000d7b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c000d7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c000d7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25" y="152400"/>
            <a:ext cx="64468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00" y="152400"/>
            <a:ext cx="64748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8657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35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639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9566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486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94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257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368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204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939" y="0"/>
            <a:ext cx="71881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1027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1027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0075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4837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2932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38850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3885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05525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769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975" y="152400"/>
            <a:ext cx="64492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 rotWithShape="1">
          <a:blip r:embed="rId3">
            <a:alphaModFix/>
          </a:blip>
          <a:srcRect b="0" l="0" r="0" t="21389"/>
          <a:stretch/>
        </p:blipFill>
        <p:spPr>
          <a:xfrm>
            <a:off x="1634000" y="464763"/>
            <a:ext cx="5622475" cy="42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650" y="151588"/>
            <a:ext cx="6472700" cy="48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9357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35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0416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257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79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79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337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846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150" y="86975"/>
            <a:ext cx="6477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188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070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367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486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98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725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338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05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0416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5" y="152400"/>
            <a:ext cx="64779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77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05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835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520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331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874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966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715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hasnt been finished just so ya know ;)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800" y="152400"/>
            <a:ext cx="6552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850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444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25" y="110300"/>
            <a:ext cx="67553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